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88" r:id="rId3"/>
    <p:sldId id="376" r:id="rId4"/>
    <p:sldId id="289" r:id="rId5"/>
    <p:sldId id="287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86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088385-A3C6-C524-BB89-79810825AE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2624B1F-8595-3E4A-2EC9-983A2FF419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979BEBE-BD67-DDE2-7D92-8D67FEF79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18896-E131-4394-AF4F-E98B86B5FAB9}" type="datetimeFigureOut">
              <a:rPr lang="ru-RU" smtClean="0"/>
              <a:t>09.09.2024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0EAE313-4B79-10A6-F194-106D9B13F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5DD1FB-62C3-6450-3E27-34E259181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E231-49D4-48CB-AF50-B55E9C136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2502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ED0D87-3794-BF14-7407-11289150E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BC60674-EEB2-AC15-3419-5AAE3A127F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CC0A95-43A4-51CF-E063-F50918AC3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18896-E131-4394-AF4F-E98B86B5FAB9}" type="datetimeFigureOut">
              <a:rPr lang="ru-RU" smtClean="0"/>
              <a:t>09.09.2024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287C7B-B3A2-8F02-BB6A-C4FFE3564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AD72BD-3F78-09B9-3749-9492FCDBC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E231-49D4-48CB-AF50-B55E9C136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4143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B655A01-C705-5673-438E-C933A05745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683E0FF-1821-6D9A-B522-3B5CEF739D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DB94C6E-A343-D4B2-04FD-B4F33DE79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18896-E131-4394-AF4F-E98B86B5FAB9}" type="datetimeFigureOut">
              <a:rPr lang="ru-RU" smtClean="0"/>
              <a:t>09.09.2024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E4A174-000F-CA7C-D4F9-DD388E307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6307E0-2846-4137-10D2-7F7F9900D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E231-49D4-48CB-AF50-B55E9C136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831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EA776D-BD36-F32A-C708-FE6573FB6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CC3BF2-F329-408E-DF08-05044D8585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FBE01C9-DB63-3E1B-59CF-39B4489EB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18896-E131-4394-AF4F-E98B86B5FAB9}" type="datetimeFigureOut">
              <a:rPr lang="ru-RU" smtClean="0"/>
              <a:t>09.09.2024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37F398-D852-92DD-EA05-A774B78D4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B834EC-BA8A-8F62-F8CC-561B05464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E231-49D4-48CB-AF50-B55E9C136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673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0EA7AD-C531-D631-9DDD-8AA700786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0CAEC9E-6DAA-D999-AFFC-289A1907A7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FBFF80-327A-5E57-A547-90E60A5D8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18896-E131-4394-AF4F-E98B86B5FAB9}" type="datetimeFigureOut">
              <a:rPr lang="ru-RU" smtClean="0"/>
              <a:t>09.09.2024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6EEE615-8C11-C65D-1868-423E284A2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C74383-8BDB-3BDE-506C-E334CCE2F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E231-49D4-48CB-AF50-B55E9C136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665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AAE00E-F048-EF74-6937-8E59159F6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52378D-4D35-FFF9-23C2-AD491EFCDF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347878F-A4D1-DCB8-3BDB-6042C7FCB3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69F03DF-DEF5-3929-4BCD-E6A8A3114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18896-E131-4394-AF4F-E98B86B5FAB9}" type="datetimeFigureOut">
              <a:rPr lang="ru-RU" smtClean="0"/>
              <a:t>09.09.2024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5F3C3DD-6DBF-5C9D-CED5-C3F4D88B9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8CD134A-BEC8-5474-6C84-0582C2E80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E231-49D4-48CB-AF50-B55E9C136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825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D37952-B0A6-CB7E-40B4-14154FF9B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F82B95C-79A1-0604-28D2-06EBD3D794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C5014F9-F345-7BDF-E7BC-98F0F1FDF8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780B087-9AF1-A02F-D815-16AAAEF61A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BC78716-59BB-0972-8730-2EB059868C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74E5330-13F3-20B4-99D6-2F9AEE1C4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18896-E131-4394-AF4F-E98B86B5FAB9}" type="datetimeFigureOut">
              <a:rPr lang="ru-RU" smtClean="0"/>
              <a:t>09.09.2024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032FDE1-7A26-650D-D852-D235AD1D9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51AEED5-D450-4E79-F5E7-252438342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E231-49D4-48CB-AF50-B55E9C136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768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136846-209E-99F1-7AAA-B3E3DA144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3DFBF48-AC8D-E6B3-5D1C-4923302CC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18896-E131-4394-AF4F-E98B86B5FAB9}" type="datetimeFigureOut">
              <a:rPr lang="ru-RU" smtClean="0"/>
              <a:t>09.09.2024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5D92451-CF8D-FCDC-107D-17551C727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F9D56D1-E4FC-E519-9FAE-926E5200D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E231-49D4-48CB-AF50-B55E9C136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642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D85BB04-35C9-46E5-D836-51E4CAA3A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18896-E131-4394-AF4F-E98B86B5FAB9}" type="datetimeFigureOut">
              <a:rPr lang="ru-RU" smtClean="0"/>
              <a:t>09.09.2024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692C042-F8A5-4E38-5DFE-9E859DFBA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C8CC9BE-3594-9FB2-90FE-360680351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E231-49D4-48CB-AF50-B55E9C136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768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E59863-87A4-EDF5-3005-7538C2F09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91C0EA3-904C-C815-8CFF-E81E34F1D5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E693F98-0347-3128-206D-C430DBFFCB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528994-D12D-F962-BB32-7B2273034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18896-E131-4394-AF4F-E98B86B5FAB9}" type="datetimeFigureOut">
              <a:rPr lang="ru-RU" smtClean="0"/>
              <a:t>09.09.2024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967D5A4-157E-623E-D77D-4F8798A9F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36B636A-D8F0-1BC1-5256-3CFCA07D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E231-49D4-48CB-AF50-B55E9C136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718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589531-D1F1-5D7F-4F41-2FFB1CD16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A987C2F-ADC8-C471-6BFE-7BA68A85A1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BEC14C0-F705-272F-8112-80966B879C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20D3CE3-69BA-F882-83ED-86E895B18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18896-E131-4394-AF4F-E98B86B5FAB9}" type="datetimeFigureOut">
              <a:rPr lang="ru-RU" smtClean="0"/>
              <a:t>09.09.2024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B790A04-247F-A984-6801-39AF8247C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A80673-A816-FE6E-8D17-BAD08F27A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E231-49D4-48CB-AF50-B55E9C136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397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414708-2C05-5D77-5A4B-DC079BB77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61A4128-1ED9-F0C9-8D27-BC33F0C2E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A53425-9B40-C55C-7056-E6DEB4C53C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118896-E131-4394-AF4F-E98B86B5FAB9}" type="datetimeFigureOut">
              <a:rPr lang="ru-RU" smtClean="0"/>
              <a:t>09.09.2024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185B7B-CB38-E71C-F619-8ABBDB007F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E1C2AD-066B-4D12-A41B-97877D77F5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BE231-49D4-48CB-AF50-B55E9C136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999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09720" y="428605"/>
            <a:ext cx="8715436" cy="5619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/>
          </p:cNvSpPr>
          <p:nvPr>
            <p:ph type="title"/>
          </p:nvPr>
        </p:nvSpPr>
        <p:spPr>
          <a:xfrm>
            <a:off x="1919289" y="260351"/>
            <a:ext cx="8497887" cy="936625"/>
          </a:xfrm>
        </p:spPr>
        <p:txBody>
          <a:bodyPr/>
          <a:lstStyle/>
          <a:p>
            <a:r>
              <a:rPr lang="ru-RU" altLang="ru-RU" sz="3200" b="1" dirty="0">
                <a:solidFill>
                  <a:srgbClr val="FF0000"/>
                </a:solidFill>
              </a:rPr>
              <a:t>Основные человеческие навыки 2025 года</a:t>
            </a:r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56F1B2E2-741D-4830-AF5F-D7990BB6BE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19289" y="1196976"/>
            <a:ext cx="8497887" cy="5661025"/>
          </a:xfrm>
        </p:spPr>
        <p:txBody>
          <a:bodyPr>
            <a:normAutofit fontScale="92500" lnSpcReduction="10000"/>
          </a:bodyPr>
          <a:lstStyle/>
          <a:p>
            <a:pPr marL="109728" indent="0">
              <a:buClr>
                <a:schemeClr val="accent3"/>
              </a:buClr>
              <a:buNone/>
              <a:defRPr/>
            </a:pPr>
            <a:r>
              <a:rPr lang="ru-RU" sz="3300" dirty="0">
                <a:solidFill>
                  <a:srgbClr val="FF0000"/>
                </a:solidFill>
              </a:rPr>
              <a:t>Умение работать с большим объемом информации (система "человек-пул знаний")</a:t>
            </a:r>
          </a:p>
          <a:p>
            <a:pPr marL="109728" indent="0">
              <a:buClr>
                <a:schemeClr val="accent3"/>
              </a:buClr>
              <a:buFont typeface="Wingdings" pitchFamily="2" charset="2"/>
              <a:buChar char="ü"/>
              <a:defRPr/>
            </a:pPr>
            <a:r>
              <a:rPr lang="ru-RU" dirty="0"/>
              <a:t>навык формирования спроса на поисковые системы ("</a:t>
            </a:r>
            <a:r>
              <a:rPr lang="ru-RU" dirty="0" err="1"/>
              <a:t>googling</a:t>
            </a:r>
            <a:r>
              <a:rPr lang="ru-RU" dirty="0"/>
              <a:t>")</a:t>
            </a:r>
          </a:p>
          <a:p>
            <a:pPr marL="109728" indent="0">
              <a:buClr>
                <a:schemeClr val="accent3"/>
              </a:buClr>
              <a:buFont typeface="Wingdings" pitchFamily="2" charset="2"/>
              <a:buChar char="ü"/>
              <a:defRPr/>
            </a:pPr>
            <a:r>
              <a:rPr lang="ru-RU" dirty="0"/>
              <a:t>навык построения "ментальных карт" (</a:t>
            </a:r>
            <a:r>
              <a:rPr lang="ru-RU" dirty="0" err="1"/>
              <a:t>mindmapping</a:t>
            </a:r>
            <a:r>
              <a:rPr lang="ru-RU" dirty="0"/>
              <a:t>)навык распознавания образов</a:t>
            </a:r>
          </a:p>
          <a:p>
            <a:pPr marL="109728" indent="0">
              <a:buClr>
                <a:schemeClr val="accent3"/>
              </a:buClr>
              <a:buNone/>
              <a:defRPr/>
            </a:pPr>
            <a:r>
              <a:rPr lang="ru-RU" sz="3300" dirty="0">
                <a:solidFill>
                  <a:srgbClr val="FF0000"/>
                </a:solidFill>
              </a:rPr>
              <a:t>Коммуникативные навыки (95% работы будет зависеть от общения с другими людьми):</a:t>
            </a:r>
          </a:p>
          <a:p>
            <a:pPr marL="109728" indent="0">
              <a:buClr>
                <a:schemeClr val="accent3"/>
              </a:buClr>
              <a:buFont typeface="Wingdings" pitchFamily="2" charset="2"/>
              <a:buChar char="ü"/>
              <a:defRPr/>
            </a:pPr>
            <a:r>
              <a:rPr lang="ru-RU" dirty="0"/>
              <a:t>структурная" экологическая " связь, приводящая к положительным изменениям (г. </a:t>
            </a:r>
            <a:r>
              <a:rPr lang="ru-RU" dirty="0" err="1"/>
              <a:t>Бейтсон</a:t>
            </a:r>
            <a:r>
              <a:rPr lang="ru-RU" dirty="0"/>
              <a:t>,...)</a:t>
            </a:r>
          </a:p>
          <a:p>
            <a:pPr marL="109728" indent="0">
              <a:buClr>
                <a:schemeClr val="accent3"/>
              </a:buClr>
              <a:buFont typeface="Wingdings" pitchFamily="2" charset="2"/>
              <a:buChar char="ü"/>
              <a:defRPr/>
            </a:pPr>
            <a:r>
              <a:rPr lang="ru-RU" dirty="0"/>
              <a:t>навыки использования невербального общения (70-80% информации в повседневном общении)</a:t>
            </a:r>
          </a:p>
          <a:p>
            <a:pPr marL="109728" indent="0">
              <a:buClr>
                <a:schemeClr val="accent3"/>
              </a:buClr>
              <a:buFont typeface="Wingdings" pitchFamily="2" charset="2"/>
              <a:buChar char="ü"/>
              <a:defRPr/>
            </a:pPr>
            <a:r>
              <a:rPr lang="ru-RU" dirty="0"/>
              <a:t>появление </a:t>
            </a:r>
            <a:r>
              <a:rPr lang="ru-RU" dirty="0" err="1"/>
              <a:t>прото-искусственного</a:t>
            </a:r>
            <a:r>
              <a:rPr lang="ru-RU" dirty="0"/>
              <a:t> интеллекта: разработка интерфейсов связи человек-компьютер</a:t>
            </a:r>
            <a:endParaRPr lang="ru-RU" sz="2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7800411B-6AC2-4129-9CF0-E99C9ADF5BE3}" type="slidenum">
              <a:rPr lang="ru-RU"/>
              <a:pPr eaLnBrk="1" hangingPunct="1"/>
              <a:t>3</a:t>
            </a:fld>
            <a:endParaRPr lang="ru-RU"/>
          </a:p>
        </p:txBody>
      </p:sp>
      <p:sp>
        <p:nvSpPr>
          <p:cNvPr id="634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6349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27"/>
          <a:stretch>
            <a:fillRect/>
          </a:stretch>
        </p:blipFill>
        <p:spPr bwMode="auto">
          <a:xfrm>
            <a:off x="2711451" y="1557339"/>
            <a:ext cx="7705725" cy="456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/>
          </p:cNvSpPr>
          <p:nvPr>
            <p:ph type="title"/>
          </p:nvPr>
        </p:nvSpPr>
        <p:spPr>
          <a:xfrm>
            <a:off x="1919289" y="260351"/>
            <a:ext cx="8497887" cy="936625"/>
          </a:xfrm>
        </p:spPr>
        <p:txBody>
          <a:bodyPr/>
          <a:lstStyle/>
          <a:p>
            <a:r>
              <a:rPr lang="ru-RU" altLang="ru-RU" sz="3200" b="1" dirty="0">
                <a:solidFill>
                  <a:srgbClr val="FF0000"/>
                </a:solidFill>
              </a:rPr>
              <a:t>Основные человеческие навыки 2025 года</a:t>
            </a:r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56F1B2E2-741D-4830-AF5F-D7990BB6BE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19289" y="1196976"/>
            <a:ext cx="8497887" cy="5661025"/>
          </a:xfrm>
        </p:spPr>
        <p:txBody>
          <a:bodyPr>
            <a:normAutofit fontScale="92500" lnSpcReduction="10000"/>
          </a:bodyPr>
          <a:lstStyle/>
          <a:p>
            <a:pPr marL="109728" indent="0">
              <a:buClr>
                <a:schemeClr val="accent3"/>
              </a:buClr>
              <a:buNone/>
              <a:defRPr/>
            </a:pPr>
            <a:r>
              <a:rPr lang="ru-RU" sz="3300" dirty="0">
                <a:solidFill>
                  <a:srgbClr val="FF0000"/>
                </a:solidFill>
              </a:rPr>
              <a:t>Умение работать с большим объемом информации (система "человек-пул знаний")</a:t>
            </a:r>
          </a:p>
          <a:p>
            <a:pPr marL="109728" indent="0">
              <a:buClr>
                <a:schemeClr val="accent3"/>
              </a:buClr>
              <a:buFont typeface="Wingdings" pitchFamily="2" charset="2"/>
              <a:buChar char="ü"/>
              <a:defRPr/>
            </a:pPr>
            <a:r>
              <a:rPr lang="ru-RU" dirty="0"/>
              <a:t>навык формирования спроса на поисковые системы ("</a:t>
            </a:r>
            <a:r>
              <a:rPr lang="ru-RU" dirty="0" err="1"/>
              <a:t>googling</a:t>
            </a:r>
            <a:r>
              <a:rPr lang="ru-RU" dirty="0"/>
              <a:t>")</a:t>
            </a:r>
          </a:p>
          <a:p>
            <a:pPr marL="109728" indent="0">
              <a:buClr>
                <a:schemeClr val="accent3"/>
              </a:buClr>
              <a:buFont typeface="Wingdings" pitchFamily="2" charset="2"/>
              <a:buChar char="ü"/>
              <a:defRPr/>
            </a:pPr>
            <a:r>
              <a:rPr lang="ru-RU" dirty="0"/>
              <a:t>навык построения "ментальных карт" (</a:t>
            </a:r>
            <a:r>
              <a:rPr lang="ru-RU" dirty="0" err="1"/>
              <a:t>mindmapping</a:t>
            </a:r>
            <a:r>
              <a:rPr lang="ru-RU" dirty="0"/>
              <a:t>)навык распознавания образов</a:t>
            </a:r>
          </a:p>
          <a:p>
            <a:pPr marL="109728" indent="0">
              <a:buClr>
                <a:schemeClr val="accent3"/>
              </a:buClr>
              <a:buNone/>
              <a:defRPr/>
            </a:pPr>
            <a:r>
              <a:rPr lang="ru-RU" sz="3300" dirty="0">
                <a:solidFill>
                  <a:srgbClr val="FF0000"/>
                </a:solidFill>
              </a:rPr>
              <a:t>Коммуникативные навыки (95% работы будет зависеть от общения с другими людьми):</a:t>
            </a:r>
          </a:p>
          <a:p>
            <a:pPr marL="109728" indent="0">
              <a:buClr>
                <a:schemeClr val="accent3"/>
              </a:buClr>
              <a:buFont typeface="Wingdings" pitchFamily="2" charset="2"/>
              <a:buChar char="ü"/>
              <a:defRPr/>
            </a:pPr>
            <a:r>
              <a:rPr lang="ru-RU" dirty="0"/>
              <a:t>структурная" экологическая " связь, приводящая к положительным изменениям (г. </a:t>
            </a:r>
            <a:r>
              <a:rPr lang="ru-RU" dirty="0" err="1"/>
              <a:t>Бейтсон</a:t>
            </a:r>
            <a:r>
              <a:rPr lang="ru-RU" dirty="0"/>
              <a:t>,...)</a:t>
            </a:r>
          </a:p>
          <a:p>
            <a:pPr marL="109728" indent="0">
              <a:buClr>
                <a:schemeClr val="accent3"/>
              </a:buClr>
              <a:buFont typeface="Wingdings" pitchFamily="2" charset="2"/>
              <a:buChar char="ü"/>
              <a:defRPr/>
            </a:pPr>
            <a:r>
              <a:rPr lang="ru-RU" dirty="0"/>
              <a:t>навыки использования невербального общения (70-80% информации в повседневном общении)</a:t>
            </a:r>
          </a:p>
          <a:p>
            <a:pPr marL="109728" indent="0">
              <a:buClr>
                <a:schemeClr val="accent3"/>
              </a:buClr>
              <a:buFont typeface="Wingdings" pitchFamily="2" charset="2"/>
              <a:buChar char="ü"/>
              <a:defRPr/>
            </a:pPr>
            <a:r>
              <a:rPr lang="ru-RU" dirty="0"/>
              <a:t>появление </a:t>
            </a:r>
            <a:r>
              <a:rPr lang="ru-RU" dirty="0" err="1"/>
              <a:t>прото-искусственного</a:t>
            </a:r>
            <a:r>
              <a:rPr lang="ru-RU" dirty="0"/>
              <a:t> интеллекта: разработка интерфейсов связи человек-компьютер</a:t>
            </a:r>
            <a:endParaRPr lang="ru-RU" sz="2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solidFill>
                  <a:srgbClr val="FF0000"/>
                </a:solidFill>
                <a:latin typeface="Arial" charset="0"/>
                <a:cs typeface="Arial" charset="0"/>
              </a:rPr>
              <a:t>Тренды в современном образовании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2650" y="1503365"/>
            <a:ext cx="7886700" cy="4960937"/>
          </a:xfrm>
        </p:spPr>
        <p:txBody>
          <a:bodyPr rtlCol="0">
            <a:normAutofit fontScale="77500" lnSpcReduction="20000"/>
          </a:bodyPr>
          <a:lstStyle/>
          <a:p>
            <a:pPr>
              <a:defRPr/>
            </a:pP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Цифровые технологии</a:t>
            </a:r>
          </a:p>
          <a:p>
            <a:pPr>
              <a:defRPr/>
            </a:pP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Массовые открытые онлайн-курсы (МООК)</a:t>
            </a:r>
          </a:p>
          <a:p>
            <a:pPr>
              <a:defRPr/>
            </a:pPr>
            <a:r>
              <a:rPr 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Геймификация</a:t>
            </a: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defRPr/>
            </a:pP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Технологии VR и AR </a:t>
            </a:r>
          </a:p>
          <a:p>
            <a:pPr>
              <a:defRPr/>
            </a:pP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Активная проектная работа </a:t>
            </a:r>
          </a:p>
          <a:p>
            <a:pPr>
              <a:defRPr/>
            </a:pPr>
            <a:r>
              <a:rPr 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Agile</a:t>
            </a: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Scrum</a:t>
            </a: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-технологии</a:t>
            </a:r>
          </a:p>
          <a:p>
            <a:pPr>
              <a:defRPr/>
            </a:pP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Адаптивное обучение </a:t>
            </a:r>
          </a:p>
          <a:p>
            <a:pPr>
              <a:defRPr/>
            </a:pP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Интегральный подход </a:t>
            </a:r>
          </a:p>
          <a:p>
            <a:pPr>
              <a:defRPr/>
            </a:pP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Изменение роли преподавателя и чат-боты</a:t>
            </a:r>
          </a:p>
          <a:p>
            <a:pPr>
              <a:defRPr/>
            </a:pPr>
            <a:r>
              <a:rPr 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Нейротехнологии</a:t>
            </a: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Big</a:t>
            </a: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в образовании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Подробнее: https://zaochnik.ru/blog/10-trendov-buduschego-obrazovanija/</a:t>
            </a:r>
            <a:endParaRPr lang="ru-RU" sz="24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227</Words>
  <Application>Microsoft Office PowerPoint</Application>
  <PresentationFormat>Широкоэкранный</PresentationFormat>
  <Paragraphs>28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Основные человеческие навыки 2025 года</vt:lpstr>
      <vt:lpstr>Презентация PowerPoint</vt:lpstr>
      <vt:lpstr>Основные человеческие навыки 2025 года</vt:lpstr>
      <vt:lpstr>Тренды в современном образовании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Куаныш Молдасан</dc:creator>
  <cp:lastModifiedBy>Куаныш Молдасан</cp:lastModifiedBy>
  <cp:revision>1</cp:revision>
  <dcterms:created xsi:type="dcterms:W3CDTF">2024-09-09T17:12:18Z</dcterms:created>
  <dcterms:modified xsi:type="dcterms:W3CDTF">2024-09-09T17:14:32Z</dcterms:modified>
</cp:coreProperties>
</file>